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14" autoAdjust="0"/>
    <p:restoredTop sz="89273" autoAdjust="0"/>
  </p:normalViewPr>
  <p:slideViewPr>
    <p:cSldViewPr snapToGrid="0">
      <p:cViewPr>
        <p:scale>
          <a:sx n="125" d="100"/>
          <a:sy n="125" d="100"/>
        </p:scale>
        <p:origin x="50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7C7CA75-F379-48E1-AC6C-B12E470762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E42F6B-A982-4F7D-9689-FCA36C5B95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64F0E-1FE6-4316-A3EA-C645D193E4B4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8B0DEB-2CF4-4476-9F3D-22D27E2656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6455915-774E-4501-9F96-BEDF072BEF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F8023-0A88-4BCB-901D-1DA89710A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8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64AEEC-FF9F-4C90-BD09-26E58D36CBCE}"/>
              </a:ext>
            </a:extLst>
          </p:cNvPr>
          <p:cNvSpPr/>
          <p:nvPr userDrawn="1"/>
        </p:nvSpPr>
        <p:spPr>
          <a:xfrm>
            <a:off x="-1" y="0"/>
            <a:ext cx="7284473" cy="5143500"/>
          </a:xfrm>
          <a:custGeom>
            <a:avLst/>
            <a:gdLst>
              <a:gd name="connsiteX0" fmla="*/ 0 w 5059680"/>
              <a:gd name="connsiteY0" fmla="*/ 0 h 5143500"/>
              <a:gd name="connsiteX1" fmla="*/ 5059680 w 5059680"/>
              <a:gd name="connsiteY1" fmla="*/ 0 h 5143500"/>
              <a:gd name="connsiteX2" fmla="*/ 5059680 w 5059680"/>
              <a:gd name="connsiteY2" fmla="*/ 5143500 h 5143500"/>
              <a:gd name="connsiteX3" fmla="*/ 0 w 5059680"/>
              <a:gd name="connsiteY3" fmla="*/ 5143500 h 5143500"/>
              <a:gd name="connsiteX4" fmla="*/ 0 w 5059680"/>
              <a:gd name="connsiteY4" fmla="*/ 0 h 5143500"/>
              <a:gd name="connsiteX0" fmla="*/ 0 w 5489786"/>
              <a:gd name="connsiteY0" fmla="*/ 0 h 5143500"/>
              <a:gd name="connsiteX1" fmla="*/ 5059680 w 5489786"/>
              <a:gd name="connsiteY1" fmla="*/ 0 h 5143500"/>
              <a:gd name="connsiteX2" fmla="*/ 5059680 w 5489786"/>
              <a:gd name="connsiteY2" fmla="*/ 5143500 h 5143500"/>
              <a:gd name="connsiteX3" fmla="*/ 0 w 5489786"/>
              <a:gd name="connsiteY3" fmla="*/ 5143500 h 5143500"/>
              <a:gd name="connsiteX4" fmla="*/ 0 w 5489786"/>
              <a:gd name="connsiteY4" fmla="*/ 0 h 5143500"/>
              <a:gd name="connsiteX0" fmla="*/ 0 w 5692040"/>
              <a:gd name="connsiteY0" fmla="*/ 0 h 5143500"/>
              <a:gd name="connsiteX1" fmla="*/ 5059680 w 5692040"/>
              <a:gd name="connsiteY1" fmla="*/ 0 h 5143500"/>
              <a:gd name="connsiteX2" fmla="*/ 5059680 w 5692040"/>
              <a:gd name="connsiteY2" fmla="*/ 5143500 h 5143500"/>
              <a:gd name="connsiteX3" fmla="*/ 0 w 5692040"/>
              <a:gd name="connsiteY3" fmla="*/ 5143500 h 5143500"/>
              <a:gd name="connsiteX4" fmla="*/ 0 w 5692040"/>
              <a:gd name="connsiteY4" fmla="*/ 0 h 5143500"/>
              <a:gd name="connsiteX0" fmla="*/ 0 w 5785401"/>
              <a:gd name="connsiteY0" fmla="*/ 0 h 5143500"/>
              <a:gd name="connsiteX1" fmla="*/ 5059680 w 5785401"/>
              <a:gd name="connsiteY1" fmla="*/ 0 h 5143500"/>
              <a:gd name="connsiteX2" fmla="*/ 5059680 w 5785401"/>
              <a:gd name="connsiteY2" fmla="*/ 5143500 h 5143500"/>
              <a:gd name="connsiteX3" fmla="*/ 0 w 5785401"/>
              <a:gd name="connsiteY3" fmla="*/ 5143500 h 5143500"/>
              <a:gd name="connsiteX4" fmla="*/ 0 w 5785401"/>
              <a:gd name="connsiteY4" fmla="*/ 0 h 5143500"/>
              <a:gd name="connsiteX0" fmla="*/ 0 w 5701229"/>
              <a:gd name="connsiteY0" fmla="*/ 0 h 5143500"/>
              <a:gd name="connsiteX1" fmla="*/ 5059680 w 5701229"/>
              <a:gd name="connsiteY1" fmla="*/ 0 h 5143500"/>
              <a:gd name="connsiteX2" fmla="*/ 5059680 w 5701229"/>
              <a:gd name="connsiteY2" fmla="*/ 5143500 h 5143500"/>
              <a:gd name="connsiteX3" fmla="*/ 0 w 5701229"/>
              <a:gd name="connsiteY3" fmla="*/ 5143500 h 5143500"/>
              <a:gd name="connsiteX4" fmla="*/ 0 w 5701229"/>
              <a:gd name="connsiteY4" fmla="*/ 0 h 5143500"/>
              <a:gd name="connsiteX0" fmla="*/ 0 w 6203317"/>
              <a:gd name="connsiteY0" fmla="*/ 0 h 5143500"/>
              <a:gd name="connsiteX1" fmla="*/ 5059680 w 6203317"/>
              <a:gd name="connsiteY1" fmla="*/ 0 h 5143500"/>
              <a:gd name="connsiteX2" fmla="*/ 5059680 w 6203317"/>
              <a:gd name="connsiteY2" fmla="*/ 5143500 h 5143500"/>
              <a:gd name="connsiteX3" fmla="*/ 0 w 6203317"/>
              <a:gd name="connsiteY3" fmla="*/ 5143500 h 5143500"/>
              <a:gd name="connsiteX4" fmla="*/ 0 w 6203317"/>
              <a:gd name="connsiteY4" fmla="*/ 0 h 5143500"/>
              <a:gd name="connsiteX0" fmla="*/ 0 w 6069336"/>
              <a:gd name="connsiteY0" fmla="*/ 0 h 5143500"/>
              <a:gd name="connsiteX1" fmla="*/ 5059680 w 6069336"/>
              <a:gd name="connsiteY1" fmla="*/ 0 h 5143500"/>
              <a:gd name="connsiteX2" fmla="*/ 5059680 w 6069336"/>
              <a:gd name="connsiteY2" fmla="*/ 5143500 h 5143500"/>
              <a:gd name="connsiteX3" fmla="*/ 0 w 6069336"/>
              <a:gd name="connsiteY3" fmla="*/ 5143500 h 5143500"/>
              <a:gd name="connsiteX4" fmla="*/ 0 w 6069336"/>
              <a:gd name="connsiteY4" fmla="*/ 0 h 5143500"/>
              <a:gd name="connsiteX0" fmla="*/ 0 w 5568428"/>
              <a:gd name="connsiteY0" fmla="*/ 0 h 5143500"/>
              <a:gd name="connsiteX1" fmla="*/ 5059680 w 5568428"/>
              <a:gd name="connsiteY1" fmla="*/ 0 h 5143500"/>
              <a:gd name="connsiteX2" fmla="*/ 5059680 w 5568428"/>
              <a:gd name="connsiteY2" fmla="*/ 5143500 h 5143500"/>
              <a:gd name="connsiteX3" fmla="*/ 0 w 5568428"/>
              <a:gd name="connsiteY3" fmla="*/ 5143500 h 5143500"/>
              <a:gd name="connsiteX4" fmla="*/ 0 w 5568428"/>
              <a:gd name="connsiteY4" fmla="*/ 0 h 5143500"/>
              <a:gd name="connsiteX0" fmla="*/ 0 w 5670524"/>
              <a:gd name="connsiteY0" fmla="*/ 0 h 5143500"/>
              <a:gd name="connsiteX1" fmla="*/ 5059680 w 5670524"/>
              <a:gd name="connsiteY1" fmla="*/ 0 h 5143500"/>
              <a:gd name="connsiteX2" fmla="*/ 5059680 w 5670524"/>
              <a:gd name="connsiteY2" fmla="*/ 5143500 h 5143500"/>
              <a:gd name="connsiteX3" fmla="*/ 0 w 5670524"/>
              <a:gd name="connsiteY3" fmla="*/ 5143500 h 5143500"/>
              <a:gd name="connsiteX4" fmla="*/ 0 w 5670524"/>
              <a:gd name="connsiteY4" fmla="*/ 0 h 5143500"/>
              <a:gd name="connsiteX0" fmla="*/ 0 w 5681565"/>
              <a:gd name="connsiteY0" fmla="*/ 0 h 5143500"/>
              <a:gd name="connsiteX1" fmla="*/ 5059680 w 5681565"/>
              <a:gd name="connsiteY1" fmla="*/ 0 h 5143500"/>
              <a:gd name="connsiteX2" fmla="*/ 5059680 w 5681565"/>
              <a:gd name="connsiteY2" fmla="*/ 5143500 h 5143500"/>
              <a:gd name="connsiteX3" fmla="*/ 0 w 5681565"/>
              <a:gd name="connsiteY3" fmla="*/ 5143500 h 5143500"/>
              <a:gd name="connsiteX4" fmla="*/ 0 w 5681565"/>
              <a:gd name="connsiteY4" fmla="*/ 0 h 5143500"/>
              <a:gd name="connsiteX0" fmla="*/ 0 w 5574305"/>
              <a:gd name="connsiteY0" fmla="*/ 0 h 5143500"/>
              <a:gd name="connsiteX1" fmla="*/ 5059680 w 5574305"/>
              <a:gd name="connsiteY1" fmla="*/ 0 h 5143500"/>
              <a:gd name="connsiteX2" fmla="*/ 5059680 w 5574305"/>
              <a:gd name="connsiteY2" fmla="*/ 5143500 h 5143500"/>
              <a:gd name="connsiteX3" fmla="*/ 0 w 5574305"/>
              <a:gd name="connsiteY3" fmla="*/ 5143500 h 5143500"/>
              <a:gd name="connsiteX4" fmla="*/ 0 w 5574305"/>
              <a:gd name="connsiteY4" fmla="*/ 0 h 5143500"/>
              <a:gd name="connsiteX0" fmla="*/ 0 w 5468286"/>
              <a:gd name="connsiteY0" fmla="*/ 0 h 5143500"/>
              <a:gd name="connsiteX1" fmla="*/ 5059680 w 5468286"/>
              <a:gd name="connsiteY1" fmla="*/ 0 h 5143500"/>
              <a:gd name="connsiteX2" fmla="*/ 5059680 w 5468286"/>
              <a:gd name="connsiteY2" fmla="*/ 5143500 h 5143500"/>
              <a:gd name="connsiteX3" fmla="*/ 0 w 5468286"/>
              <a:gd name="connsiteY3" fmla="*/ 5143500 h 5143500"/>
              <a:gd name="connsiteX4" fmla="*/ 0 w 5468286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8286" h="5143500">
                <a:moveTo>
                  <a:pt x="0" y="0"/>
                </a:moveTo>
                <a:lnTo>
                  <a:pt x="5059680" y="0"/>
                </a:lnTo>
                <a:cubicBezTo>
                  <a:pt x="5604772" y="1615440"/>
                  <a:pt x="5604206" y="3528060"/>
                  <a:pt x="5059680" y="5143500"/>
                </a:cubicBez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915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915" y="2713327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1063" y="3611258"/>
            <a:ext cx="1640021" cy="323619"/>
          </a:xfrm>
        </p:spPr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11063" y="4041058"/>
            <a:ext cx="1640022" cy="6253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11063" y="4773747"/>
            <a:ext cx="1640022" cy="273844"/>
          </a:xfrm>
        </p:spPr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B5C825C-D481-4E1C-80D9-747349848811}"/>
              </a:ext>
            </a:extLst>
          </p:cNvPr>
          <p:cNvSpPr/>
          <p:nvPr userDrawn="1"/>
        </p:nvSpPr>
        <p:spPr>
          <a:xfrm>
            <a:off x="466049" y="477848"/>
            <a:ext cx="8259097" cy="3403927"/>
          </a:xfrm>
          <a:prstGeom prst="roundRect">
            <a:avLst>
              <a:gd name="adj" fmla="val 332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13161"/>
            <a:ext cx="7886700" cy="1617745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82926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59" y="740568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6172" y="740567"/>
            <a:ext cx="2949178" cy="3655219"/>
          </a:xfrm>
        </p:spPr>
        <p:txBody>
          <a:bodyPr/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9131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BCC18F51-09EC-435C-A3BA-64A766E099C0}" type="datetimeFigureOut">
              <a:rPr lang="ru-RU" smtClean="0"/>
              <a:pPr/>
              <a:t>13.10.2021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8395586-F03A-48D1-94DF-16B239DF4FB5}" type="slidenum">
              <a:rPr lang="ru-RU" smtClean="0"/>
              <a:pPr/>
              <a:t>‹N°›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1" r:id="rId6"/>
    <p:sldLayoutId id="2147483692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IBM Plex Mono Medm" panose="020B0609050203000203" pitchFamily="49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BM Plex Mono Medm" panose="020B0609050203000203" pitchFamily="49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Custom 2">
      <a:dk1>
        <a:srgbClr val="424242"/>
      </a:dk1>
      <a:lt1>
        <a:sysClr val="window" lastClr="FFFFFF"/>
      </a:lt1>
      <a:dk2>
        <a:srgbClr val="212121"/>
      </a:dk2>
      <a:lt2>
        <a:srgbClr val="E7E6E6"/>
      </a:lt2>
      <a:accent1>
        <a:srgbClr val="0087FF"/>
      </a:accent1>
      <a:accent2>
        <a:srgbClr val="FFDECA"/>
      </a:accent2>
      <a:accent3>
        <a:srgbClr val="FFD4D4"/>
      </a:accent3>
      <a:accent4>
        <a:srgbClr val="C9FFFE"/>
      </a:accent4>
      <a:accent5>
        <a:srgbClr val="C8D6FF"/>
      </a:accent5>
      <a:accent6>
        <a:srgbClr val="E4CAFF"/>
      </a:accent6>
      <a:hlink>
        <a:srgbClr val="0087FF"/>
      </a:hlink>
      <a:folHlink>
        <a:srgbClr val="954F72"/>
      </a:folHlink>
    </a:clrScheme>
    <a:fontScheme name="Custom 1">
      <a:majorFont>
        <a:latin typeface="IBM Plex Mono"/>
        <a:ea typeface=""/>
        <a:cs typeface=""/>
      </a:majorFont>
      <a:minorFont>
        <a:latin typeface="IBM Plex Mon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</Words>
  <Application>Microsoft Office PowerPoint</Application>
  <PresentationFormat>Affichage à l'écran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IBM Plex Mono</vt:lpstr>
      <vt:lpstr>IBM Plex Mono Medm</vt:lpstr>
      <vt:lpstr>Blank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Yann</cp:lastModifiedBy>
  <cp:revision>15</cp:revision>
  <dcterms:created xsi:type="dcterms:W3CDTF">2012-12-03T06:56:55Z</dcterms:created>
  <dcterms:modified xsi:type="dcterms:W3CDTF">2021-10-13T16:44:55Z</dcterms:modified>
</cp:coreProperties>
</file>